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147483576" r:id="rId5"/>
    <p:sldId id="2147483570" r:id="rId6"/>
    <p:sldId id="2147483577" r:id="rId7"/>
    <p:sldId id="2147483583" r:id="rId8"/>
    <p:sldId id="2147483582" r:id="rId9"/>
    <p:sldId id="2147483575" r:id="rId10"/>
    <p:sldId id="2147483584" r:id="rId11"/>
    <p:sldId id="2147483571" r:id="rId12"/>
    <p:sldId id="2147483578" r:id="rId13"/>
    <p:sldId id="2147483588" r:id="rId14"/>
    <p:sldId id="2147483587" r:id="rId15"/>
    <p:sldId id="2147483586" r:id="rId16"/>
    <p:sldId id="2147483585" r:id="rId17"/>
    <p:sldId id="2147483572" r:id="rId18"/>
    <p:sldId id="2147483579" r:id="rId19"/>
    <p:sldId id="2147483592" r:id="rId20"/>
    <p:sldId id="2147483591" r:id="rId21"/>
    <p:sldId id="2147483590" r:id="rId22"/>
    <p:sldId id="2147483589" r:id="rId23"/>
    <p:sldId id="2147483573" r:id="rId24"/>
    <p:sldId id="2147483606" r:id="rId25"/>
    <p:sldId id="2147483604" r:id="rId26"/>
    <p:sldId id="2147483605" r:id="rId27"/>
    <p:sldId id="2147483580" r:id="rId28"/>
    <p:sldId id="2147483602" r:id="rId29"/>
    <p:sldId id="2147483607" r:id="rId30"/>
    <p:sldId id="2147483574" r:id="rId31"/>
    <p:sldId id="2147483581" r:id="rId32"/>
    <p:sldId id="2147483600" r:id="rId33"/>
    <p:sldId id="2147483599" r:id="rId34"/>
    <p:sldId id="2147483598" r:id="rId35"/>
    <p:sldId id="2147483597" r:id="rId36"/>
    <p:sldId id="2147483601" r:id="rId37"/>
    <p:sldId id="2147483608" r:id="rId38"/>
    <p:sldId id="21474836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F3EB63-F5DF-69D1-2483-F6EB98255607}" name="Scott Benson" initials="SB" userId="S::sbenson@adobe.com::6f303af4-d7c5-44d2-a3ee-37dd900ea180" providerId="AD"/>
  <p188:author id="{5B678D75-604B-8512-6CEE-52F9F9A2F29B}" name="Julia Capeloto" initials="JC" userId="S::capeloto@adobe.com::95f4d369-df56-44d4-9eda-6675faac5294" providerId="AD"/>
  <p188:author id="{62FEEB9E-68E1-78F1-FA4D-5F43E3A99159}" name="Jason Franklin" initials="JF" userId="S::jafrankl@adobe.com::c87865dd-5e39-4fa6-b97b-9351161e8d13" providerId="AD"/>
  <p188:author id="{4FB0E6C2-01E0-902D-6EB3-355F2E61CDF0}" name="Wendy Grim" initials="WG" userId="S::wgrim@adobe.com::a6aac728-d695-48c0-b541-bdb4f8e8beac" providerId="AD"/>
  <p188:author id="{C7D0EEC7-1583-B5F0-D1CC-89CAF758F3AB}" name="Macie De Stefano" initials="" userId="S::mskipwit@adobe.com::b2abbf78-f550-46cd-8677-9f92780585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007"/>
    <a:srgbClr val="604E00"/>
    <a:srgbClr val="044024"/>
    <a:srgbClr val="0F4F55"/>
    <a:srgbClr val="172762"/>
    <a:srgbClr val="41245B"/>
    <a:srgbClr val="642850"/>
    <a:srgbClr val="FF66CC"/>
    <a:srgbClr val="A55BE8"/>
    <a:srgbClr val="3A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5"/>
    <p:restoredTop sz="96197"/>
  </p:normalViewPr>
  <p:slideViewPr>
    <p:cSldViewPr snapToGrid="0" showGuides="1">
      <p:cViewPr varScale="1">
        <p:scale>
          <a:sx n="128" d="100"/>
          <a:sy n="128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930-641F-47E7-A0EC-FF19713D6D7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B79AF-D22A-4E5D-9392-72114F6A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695AAB3-D968-696B-8D8D-3D752EF75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" y="5997508"/>
            <a:ext cx="1316736" cy="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6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7324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0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275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901" y="1334324"/>
            <a:ext cx="1920240" cy="4992624"/>
          </a:xfrm>
        </p:spPr>
        <p:txBody>
          <a:bodyPr lIns="0" rIns="0"/>
          <a:lstStyle>
            <a:lvl1pPr marL="176213" indent="-17621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00527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448685-45E7-5B8D-4E46-44FECC30A5E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6315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56A753F3-8E21-F8FC-F311-A7291271BB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F64D60-75DD-D985-EFBC-9C173CDE2D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3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12A0CEB-4B0D-60FD-031D-69EED3A4330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B501880-A94F-9D7D-8CC4-B3716FA977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1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7FFA04-4266-EB76-C232-9C0E98384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4A96-D9EB-6DDE-6A01-725F7AE44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1FE7-A8B5-682D-84C7-9F90280016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8BB68-9328-42B3-A0F9-3A3B083EF2BE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1C368-1E72-48CA-929B-4401C8805A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EAA01-FDF7-EF7A-F41F-F69EBE76E1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DB4C55-EF9A-527B-C38E-033B25315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4C30AB-BD82-4C8A-B585-5A50C442DF0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1FEC818F-5FDE-7FC3-B076-F61506203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5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16AF76-E218-238B-8714-A13AEDC0F5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53949DF-ED8E-0DEE-DBED-CB495FE60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4D71-8CDC-675B-86A7-C34916398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CD24B-DB8B-D332-CD41-DCE59AE9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885C-55AF-9895-D16F-0BE30942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62A065-523E-4F5D-A1E3-FF3942EE8A6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2B1270B-1E15-714E-4AFB-2507475C5E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4BD34C-DD78-3227-60AB-175D7A656D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65964F-CA9C-418E-97E4-57D80C7DB8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D3BA94-A69C-4DF2-B5C9-A1C8B9BFC5A0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8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3630-6F53-6353-3B93-FFFD99FF0C79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2D3AC-53D5-3076-3C9D-96307BC52BBD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16C89-D2E6-5E44-2CA1-16056799EAD7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1FAF4-776F-A0E5-46E2-8CA95A136B6F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8878A-7B70-9407-FE72-405B0D281BF8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15169-7B14-3DC3-BD30-4687C6CEB050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D3CEB-CBC3-33AA-56E4-7243FBB670B8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287BA-DFA2-9B21-DE8B-3FC50B70F90B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2644A-5A85-01BD-2B03-DA2396CAD064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6B678-B22E-6D11-FAB3-BADDBC694158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2A191-3E55-9BC4-EA76-F40BD4176E67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F35C9-4070-9A2F-9698-B91A7341451D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D6898-91DB-B3AC-F1DA-65D48A4A8502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AB28-5748-F9AC-89F5-EB1C9348877F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1D538-3EC1-8418-DDF3-D4704AE0706B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028C3C-E97E-B0C9-C4F0-1C06EF313AC9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14B7B-0BBE-1B5D-432D-40A389F3FCCF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1FF21-A0D3-1C1A-B6F0-B38542FC16F3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463DD-7CD5-9FB1-37AF-6EA3B554A5F6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06218-BEF3-CB50-8EF6-EB54C5FCD4A5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D8E872-5127-7868-3A05-721AF6BA473C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707814-364C-ED34-E661-0B900D61D461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A0626-4DF1-C03E-4100-AA6C8661D9FE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4521DB-B096-8091-3A9C-9A982F43D88A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6CD2B-19F5-416D-DEDB-846A990C8639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7B7B08-16E6-D7D7-4798-5C0F7C0419FA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40E6E-B8E3-4433-FA1E-59F51736F9D6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AA11C-3F23-0B4E-141A-199111885EA7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3AD8E4-435B-97B8-914E-D25CC5456285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FE684-33AB-F095-B7EA-72178F993F53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489701-AA7F-0E3A-8312-681D092709AF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FC289-BF79-2F3D-5FDF-6B40CC38857C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ow 1 Picture Placeholder 1">
            <a:extLst>
              <a:ext uri="{FF2B5EF4-FFF2-40B4-BE49-F238E27FC236}">
                <a16:creationId xmlns:a16="http://schemas.microsoft.com/office/drawing/2014/main" id="{85227A43-5C4D-89D4-E160-A1290BB35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row 1 Picture Placeholder 2">
            <a:extLst>
              <a:ext uri="{FF2B5EF4-FFF2-40B4-BE49-F238E27FC236}">
                <a16:creationId xmlns:a16="http://schemas.microsoft.com/office/drawing/2014/main" id="{9566F144-B3C8-7936-839D-AC16AF52DC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row 1 Picture Placeholder 3">
            <a:extLst>
              <a:ext uri="{FF2B5EF4-FFF2-40B4-BE49-F238E27FC236}">
                <a16:creationId xmlns:a16="http://schemas.microsoft.com/office/drawing/2014/main" id="{38732D4D-83B3-1F93-6FCC-5298384D9F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row 1 Picture Placeholder 4">
            <a:extLst>
              <a:ext uri="{FF2B5EF4-FFF2-40B4-BE49-F238E27FC236}">
                <a16:creationId xmlns:a16="http://schemas.microsoft.com/office/drawing/2014/main" id="{9730AE84-83EF-0982-5104-F629973C19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row 1 Picture Placeholder 5">
            <a:extLst>
              <a:ext uri="{FF2B5EF4-FFF2-40B4-BE49-F238E27FC236}">
                <a16:creationId xmlns:a16="http://schemas.microsoft.com/office/drawing/2014/main" id="{EEFEB949-3A10-F7A6-9FBE-5FCB94B66A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row 1 Picture Placeholder 6">
            <a:extLst>
              <a:ext uri="{FF2B5EF4-FFF2-40B4-BE49-F238E27FC236}">
                <a16:creationId xmlns:a16="http://schemas.microsoft.com/office/drawing/2014/main" id="{2CE4B71B-7112-B353-61F2-EBAE24BE1F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1 Picture Placeholder 7">
            <a:extLst>
              <a:ext uri="{FF2B5EF4-FFF2-40B4-BE49-F238E27FC236}">
                <a16:creationId xmlns:a16="http://schemas.microsoft.com/office/drawing/2014/main" id="{4C5A0B2F-5A91-9643-DAA7-BE0BB2A8A1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8">
            <a:extLst>
              <a:ext uri="{FF2B5EF4-FFF2-40B4-BE49-F238E27FC236}">
                <a16:creationId xmlns:a16="http://schemas.microsoft.com/office/drawing/2014/main" id="{67D3AFDE-20B1-971A-47DD-2857ACC39B5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2 Picture Placeholder 1">
            <a:extLst>
              <a:ext uri="{FF2B5EF4-FFF2-40B4-BE49-F238E27FC236}">
                <a16:creationId xmlns:a16="http://schemas.microsoft.com/office/drawing/2014/main" id="{31380899-193D-8D5B-FA8D-2BE0066077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2 Picture Placeholder 2">
            <a:extLst>
              <a:ext uri="{FF2B5EF4-FFF2-40B4-BE49-F238E27FC236}">
                <a16:creationId xmlns:a16="http://schemas.microsoft.com/office/drawing/2014/main" id="{7B8CC7C2-EB24-E4BC-3521-F28289F34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2 Picture Placeholder 3">
            <a:extLst>
              <a:ext uri="{FF2B5EF4-FFF2-40B4-BE49-F238E27FC236}">
                <a16:creationId xmlns:a16="http://schemas.microsoft.com/office/drawing/2014/main" id="{EFD6C08E-A520-2F29-E386-E6C25BFE1D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2 Picture Placeholder 4">
            <a:extLst>
              <a:ext uri="{FF2B5EF4-FFF2-40B4-BE49-F238E27FC236}">
                <a16:creationId xmlns:a16="http://schemas.microsoft.com/office/drawing/2014/main" id="{9E409B64-BE44-35A7-5522-CD1CA05D7F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row 2 Picture Placeholder 5">
            <a:extLst>
              <a:ext uri="{FF2B5EF4-FFF2-40B4-BE49-F238E27FC236}">
                <a16:creationId xmlns:a16="http://schemas.microsoft.com/office/drawing/2014/main" id="{AD31BCC3-7CA0-F8E3-12BB-D29C067DB87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row 2 Picture Placeholder 6">
            <a:extLst>
              <a:ext uri="{FF2B5EF4-FFF2-40B4-BE49-F238E27FC236}">
                <a16:creationId xmlns:a16="http://schemas.microsoft.com/office/drawing/2014/main" id="{04774E24-BE0E-4649-FF50-F6B3FEF0D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row 2 Picture Placeholder 7">
            <a:extLst>
              <a:ext uri="{FF2B5EF4-FFF2-40B4-BE49-F238E27FC236}">
                <a16:creationId xmlns:a16="http://schemas.microsoft.com/office/drawing/2014/main" id="{45A8A087-E4BE-14C2-8362-83F49B8CAC1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2 Picture Placeholder 8">
            <a:extLst>
              <a:ext uri="{FF2B5EF4-FFF2-40B4-BE49-F238E27FC236}">
                <a16:creationId xmlns:a16="http://schemas.microsoft.com/office/drawing/2014/main" id="{A6980176-7120-F9D6-7B2A-01D8BD184D9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3 Picture Placeholder 1">
            <a:extLst>
              <a:ext uri="{FF2B5EF4-FFF2-40B4-BE49-F238E27FC236}">
                <a16:creationId xmlns:a16="http://schemas.microsoft.com/office/drawing/2014/main" id="{01052543-B91F-CF1D-C997-F322760047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6" name="row 3 Picture Placeholder 2">
            <a:extLst>
              <a:ext uri="{FF2B5EF4-FFF2-40B4-BE49-F238E27FC236}">
                <a16:creationId xmlns:a16="http://schemas.microsoft.com/office/drawing/2014/main" id="{70569A68-72F9-E2FE-E32D-819866ED0C3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7" name="row 3 Picture Placeholder 3">
            <a:extLst>
              <a:ext uri="{FF2B5EF4-FFF2-40B4-BE49-F238E27FC236}">
                <a16:creationId xmlns:a16="http://schemas.microsoft.com/office/drawing/2014/main" id="{D2BD4873-307A-6A42-64CF-510EDD057A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8" name="row 3 Picture Placeholder 4">
            <a:extLst>
              <a:ext uri="{FF2B5EF4-FFF2-40B4-BE49-F238E27FC236}">
                <a16:creationId xmlns:a16="http://schemas.microsoft.com/office/drawing/2014/main" id="{654B3D41-F5AE-BC4D-CA7C-AE67AEE80F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9" name="row 3 Picture Placeholder 5">
            <a:extLst>
              <a:ext uri="{FF2B5EF4-FFF2-40B4-BE49-F238E27FC236}">
                <a16:creationId xmlns:a16="http://schemas.microsoft.com/office/drawing/2014/main" id="{2049E2F9-304E-BEA6-C347-8BE731201E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0" name="row 3 Picture Placeholder 6">
            <a:extLst>
              <a:ext uri="{FF2B5EF4-FFF2-40B4-BE49-F238E27FC236}">
                <a16:creationId xmlns:a16="http://schemas.microsoft.com/office/drawing/2014/main" id="{DA987F5A-D0BE-C880-0AB8-1EED29A441A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row 3 Picture Placeholder 7">
            <a:extLst>
              <a:ext uri="{FF2B5EF4-FFF2-40B4-BE49-F238E27FC236}">
                <a16:creationId xmlns:a16="http://schemas.microsoft.com/office/drawing/2014/main" id="{9B4A1B9D-0A3A-2F81-8CED-F338B7A6E3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2" name="row 3 Picture Placeholder 8">
            <a:extLst>
              <a:ext uri="{FF2B5EF4-FFF2-40B4-BE49-F238E27FC236}">
                <a16:creationId xmlns:a16="http://schemas.microsoft.com/office/drawing/2014/main" id="{6DF27D75-B058-220A-4405-64C938FF8FE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3" name="row 4 Picture Placeholder 1">
            <a:extLst>
              <a:ext uri="{FF2B5EF4-FFF2-40B4-BE49-F238E27FC236}">
                <a16:creationId xmlns:a16="http://schemas.microsoft.com/office/drawing/2014/main" id="{BB6EB70A-D535-38CE-382E-56A416834C4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4" name="row 4 Picture Placeholder 2">
            <a:extLst>
              <a:ext uri="{FF2B5EF4-FFF2-40B4-BE49-F238E27FC236}">
                <a16:creationId xmlns:a16="http://schemas.microsoft.com/office/drawing/2014/main" id="{F972114E-1368-BF87-A84F-E158424B35F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5" name="row 4 Picture Placeholder 3">
            <a:extLst>
              <a:ext uri="{FF2B5EF4-FFF2-40B4-BE49-F238E27FC236}">
                <a16:creationId xmlns:a16="http://schemas.microsoft.com/office/drawing/2014/main" id="{278EFBC8-2747-F4D4-BC80-EDB3F561FDB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6" name="row 4 Picture Placeholder 4">
            <a:extLst>
              <a:ext uri="{FF2B5EF4-FFF2-40B4-BE49-F238E27FC236}">
                <a16:creationId xmlns:a16="http://schemas.microsoft.com/office/drawing/2014/main" id="{937E185F-2AC1-06ED-C749-94E4BD3D165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7" name="row 4 Picture Placeholder 5">
            <a:extLst>
              <a:ext uri="{FF2B5EF4-FFF2-40B4-BE49-F238E27FC236}">
                <a16:creationId xmlns:a16="http://schemas.microsoft.com/office/drawing/2014/main" id="{C1D6FD23-AD0E-00F8-F84E-0A75AD27C4F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8" name="row 4 Picture Placeholder 6">
            <a:extLst>
              <a:ext uri="{FF2B5EF4-FFF2-40B4-BE49-F238E27FC236}">
                <a16:creationId xmlns:a16="http://schemas.microsoft.com/office/drawing/2014/main" id="{98E69D93-6780-2C21-235D-AD050AA6C84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row 4 Picture Placeholder 7">
            <a:extLst>
              <a:ext uri="{FF2B5EF4-FFF2-40B4-BE49-F238E27FC236}">
                <a16:creationId xmlns:a16="http://schemas.microsoft.com/office/drawing/2014/main" id="{951CAB42-3A74-8C1A-33D9-B956194E62C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0" name="row 4 Picture Placeholder 8">
            <a:extLst>
              <a:ext uri="{FF2B5EF4-FFF2-40B4-BE49-F238E27FC236}">
                <a16:creationId xmlns:a16="http://schemas.microsoft.com/office/drawing/2014/main" id="{840EF6F4-48B1-B7EA-5C60-0375F6CADF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2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48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3A473975-5274-ED6D-F50C-3F967FC2B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3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Bottom Graphi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076A1818-04ED-68DC-92C5-98A4DB6D6F8F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D1D8-9BA5-4CA3-A987-D4ACB6D3802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3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09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861FAB-3FDE-4C87-9308-E91AC57E0401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67665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10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C1D8EA-4650-4E5E-943B-91110B552664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8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D7C0ED63-3C6C-8868-F40A-8C33E7488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58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619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026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404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9978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2708F-B3F7-E5C0-481F-8B2177EAF19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62160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28260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44B0349E-3471-3051-A5B9-9681553EB9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42B398-0C77-E84A-DD6A-3B9AC2D5E3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51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F35FB27-0B90-CA7E-FF2E-695B6A9CA1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A90959-8D39-E413-9AB9-75B5F74E17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44682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BE2B1C7-C0C6-88D0-FF18-EFB8EA2C628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81BA51A-079B-3E84-046F-16707EFD3E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79487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47277-7A32-0B74-3121-513308B5D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B1577F18-2EE9-48A5-C9F6-26D13C7A415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626B-1616-3551-DB78-E30E2BEA44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DFF53-DA3C-5459-13CB-66ACAB1EF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F6CD1-9159-44AF-9B3E-C7AC0C13304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0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C05D25-57B4-0131-8D02-41BDA2225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61CF59B-700A-60A4-D14B-FB9B87B60D93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038FF-7BCA-3951-3D43-F22FDDDCE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0F27E-11AC-F723-B425-6B4C999314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63D66E-2377-4F68-BD8E-DC3D382E60F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54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/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ED10F1C0-9764-B3D2-72FA-D6F1835F5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5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B1CE22D-7742-2553-0BC5-65F5E18C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04FB2745-7A67-1B1D-6FE0-E5A68CD71D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0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1x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FEA5-D82D-FEBA-BC6B-F712F94AD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B0CFD409-FAB4-8D4C-DF26-12899C370E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E176-D609-C102-9210-1A0665ED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8EAAE-6B19-EE89-F051-EA38D1ED64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79301B-1302-4B33-9C57-FD5EA730D9CA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2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B94F-08BB-377E-AE6E-61B7A9C938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26C5F03B-42F9-6A59-3CCF-50EFC70FE135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0779-5716-A672-960E-6B3AB7CCC5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B95E-CC09-DA87-F49C-D0FD58732B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29D3C5-7FDF-4810-8CE7-16EC6383A5D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8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3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2CA8-A577-174B-FB2C-9B4EB53A31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8D13397-FD3B-0770-09A4-C48DDFDB7A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42B7-6E1D-C52E-AA27-9C2FF0C0DD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CB33B-0DFA-0E46-569E-3A30D639B58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0D5A5-4AEE-444F-B6C9-C3F1538FF45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8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8x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AA268-608E-203C-7A51-367C326D1570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E7C4E-A950-5E7D-A0C2-FCEFEEFFD63B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8CC5C-6C7A-E3B3-012C-E9C0432BE08E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573D4-E54C-C99F-F61B-CBC21CA91EED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6B734-342F-9A1D-45D0-D102A3F8E11C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C3299-D9CC-DB39-2D3B-3F38400729B6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7A0D9-63D4-923F-0B2C-2241DA938B85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BB5FA-838E-2F55-A783-CE18CFB555D4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21CC9-8607-D4B4-0A69-84E115EA1B4E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79D0A-A70C-E894-177D-EECF5FA284B5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566EE-102B-BAE0-3B43-462B12F42154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8B909-1FB7-2ECE-4CE5-D4CB1C6BB0CC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EF83-4A21-DA0F-C923-796582EDAEED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53162-80D6-1DB6-445D-F0BBEB4165AB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3A33A-2128-3B66-F13D-BC2C34FC5C9C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562438-B088-47C6-D95D-D104D74DC604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C61161-4E67-459F-36FF-24C259411D06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5AF7F-E549-C9DD-4BD9-037177E7F735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38BA7-9D68-1ED9-04A0-99A171217587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1B5DB-1CA5-4B88-AC22-BE9FD9798353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C6676-9FF0-FCE1-4305-AC9BA6E9220A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B257B7-9C16-9561-3AC1-D8314943FC74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ECCC7F-B9E9-3B8B-6F0D-FAA1040749DF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038EB-0E1A-05F1-2DFF-EA052237F7F6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C02E06-B728-D76A-FEAA-446234F0F31F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06809-ECBD-19DD-3B50-1DBAD7BADF1F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C519C-7E49-E916-FA16-159BABE49412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91923-6A62-AD7F-31E0-673400D0EB1E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7D94D-DCFC-5DFD-EA77-925FCC34A4D7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CF9808-730A-9487-1316-4BBE4EB4937B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E5A07D-9FF2-8979-5D57-8C122DB99FB7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263E6F-C1EE-9BCC-34DD-8FE8B2AE793A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ow 1 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2">
            <a:extLst>
              <a:ext uri="{FF2B5EF4-FFF2-40B4-BE49-F238E27FC236}">
                <a16:creationId xmlns:a16="http://schemas.microsoft.com/office/drawing/2014/main" id="{D4489A75-D166-8CF2-E0D8-0EDFD46D7A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1 Picture Placeholder 3">
            <a:extLst>
              <a:ext uri="{FF2B5EF4-FFF2-40B4-BE49-F238E27FC236}">
                <a16:creationId xmlns:a16="http://schemas.microsoft.com/office/drawing/2014/main" id="{2F08C9C9-CDFB-BCD2-FB33-888CA3CCB05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1 Picture Placeholder 4">
            <a:extLst>
              <a:ext uri="{FF2B5EF4-FFF2-40B4-BE49-F238E27FC236}">
                <a16:creationId xmlns:a16="http://schemas.microsoft.com/office/drawing/2014/main" id="{899B4827-9E43-021A-8937-A582894584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1 Picture Placeholder 5">
            <a:extLst>
              <a:ext uri="{FF2B5EF4-FFF2-40B4-BE49-F238E27FC236}">
                <a16:creationId xmlns:a16="http://schemas.microsoft.com/office/drawing/2014/main" id="{B06F7986-6ED4-86E5-5E13-935D3BEE8F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1 Picture Placeholder 6">
            <a:extLst>
              <a:ext uri="{FF2B5EF4-FFF2-40B4-BE49-F238E27FC236}">
                <a16:creationId xmlns:a16="http://schemas.microsoft.com/office/drawing/2014/main" id="{7C94F9B6-35CC-47D7-4715-2D9BDFED9D9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1 Picture Placeholder 7">
            <a:extLst>
              <a:ext uri="{FF2B5EF4-FFF2-40B4-BE49-F238E27FC236}">
                <a16:creationId xmlns:a16="http://schemas.microsoft.com/office/drawing/2014/main" id="{D2A4DA41-8FCC-44A0-0C9D-A7CDFAC962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1 Picture Placeholder 8">
            <a:extLst>
              <a:ext uri="{FF2B5EF4-FFF2-40B4-BE49-F238E27FC236}">
                <a16:creationId xmlns:a16="http://schemas.microsoft.com/office/drawing/2014/main" id="{4137539C-29C3-8821-FFE4-1C210898C68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ow 2 Picture Placeholder 1">
            <a:extLst>
              <a:ext uri="{FF2B5EF4-FFF2-40B4-BE49-F238E27FC236}">
                <a16:creationId xmlns:a16="http://schemas.microsoft.com/office/drawing/2014/main" id="{3C1DEC0A-CFBB-A174-7825-D3E127900D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ow 2 Picture Placeholder 2">
            <a:extLst>
              <a:ext uri="{FF2B5EF4-FFF2-40B4-BE49-F238E27FC236}">
                <a16:creationId xmlns:a16="http://schemas.microsoft.com/office/drawing/2014/main" id="{E7BAB826-4B9F-721B-9415-8435857190B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ow 2 Picture Placeholder 3">
            <a:extLst>
              <a:ext uri="{FF2B5EF4-FFF2-40B4-BE49-F238E27FC236}">
                <a16:creationId xmlns:a16="http://schemas.microsoft.com/office/drawing/2014/main" id="{FF2B11DB-3A14-D3C9-2C6D-B1CA3D622F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ow 2 Picture Placeholder 4">
            <a:extLst>
              <a:ext uri="{FF2B5EF4-FFF2-40B4-BE49-F238E27FC236}">
                <a16:creationId xmlns:a16="http://schemas.microsoft.com/office/drawing/2014/main" id="{46336BAC-196F-BEEE-4E28-6A330A25A67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ow 2 Picture Placeholder 5">
            <a:extLst>
              <a:ext uri="{FF2B5EF4-FFF2-40B4-BE49-F238E27FC236}">
                <a16:creationId xmlns:a16="http://schemas.microsoft.com/office/drawing/2014/main" id="{C2FFB65A-9236-4CE6-2307-E94FE71BB8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2 Picture Placeholder 6">
            <a:extLst>
              <a:ext uri="{FF2B5EF4-FFF2-40B4-BE49-F238E27FC236}">
                <a16:creationId xmlns:a16="http://schemas.microsoft.com/office/drawing/2014/main" id="{4B9A60F2-7615-8938-B4B4-67C1CBF42CF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7" name="row 2 Picture Placeholder 7">
            <a:extLst>
              <a:ext uri="{FF2B5EF4-FFF2-40B4-BE49-F238E27FC236}">
                <a16:creationId xmlns:a16="http://schemas.microsoft.com/office/drawing/2014/main" id="{3E419932-76A6-541D-128A-A84A5BEEC3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row 2 Picture Placeholder 8">
            <a:extLst>
              <a:ext uri="{FF2B5EF4-FFF2-40B4-BE49-F238E27FC236}">
                <a16:creationId xmlns:a16="http://schemas.microsoft.com/office/drawing/2014/main" id="{758DFE5A-82A8-803E-2660-E9B48CD58C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row 3 Picture Placeholder 1">
            <a:extLst>
              <a:ext uri="{FF2B5EF4-FFF2-40B4-BE49-F238E27FC236}">
                <a16:creationId xmlns:a16="http://schemas.microsoft.com/office/drawing/2014/main" id="{9E32F521-6FD0-503D-9FF1-BBD7A8CA51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row 3 Picture Placeholder 2">
            <a:extLst>
              <a:ext uri="{FF2B5EF4-FFF2-40B4-BE49-F238E27FC236}">
                <a16:creationId xmlns:a16="http://schemas.microsoft.com/office/drawing/2014/main" id="{D836B38E-8809-B0C0-92F7-BD89C610B1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ow 3 Picture Placeholder 3">
            <a:extLst>
              <a:ext uri="{FF2B5EF4-FFF2-40B4-BE49-F238E27FC236}">
                <a16:creationId xmlns:a16="http://schemas.microsoft.com/office/drawing/2014/main" id="{6D54014E-0644-8A1E-AAFF-5E8A476ACC3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2" name="row 3 Picture Placeholder 4">
            <a:extLst>
              <a:ext uri="{FF2B5EF4-FFF2-40B4-BE49-F238E27FC236}">
                <a16:creationId xmlns:a16="http://schemas.microsoft.com/office/drawing/2014/main" id="{C50DA082-240B-5F1B-A722-C64B3BA9FD4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3" name="row 3 Picture Placeholder 5">
            <a:extLst>
              <a:ext uri="{FF2B5EF4-FFF2-40B4-BE49-F238E27FC236}">
                <a16:creationId xmlns:a16="http://schemas.microsoft.com/office/drawing/2014/main" id="{7F494D05-1215-155F-73B6-BF770FF811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4" name="row 3 Picture Placeholder 6">
            <a:extLst>
              <a:ext uri="{FF2B5EF4-FFF2-40B4-BE49-F238E27FC236}">
                <a16:creationId xmlns:a16="http://schemas.microsoft.com/office/drawing/2014/main" id="{D0EC0EE6-CC94-3C74-DDBA-56893AD1E4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row 3 Picture Placeholder 7">
            <a:extLst>
              <a:ext uri="{FF2B5EF4-FFF2-40B4-BE49-F238E27FC236}">
                <a16:creationId xmlns:a16="http://schemas.microsoft.com/office/drawing/2014/main" id="{5FBD18F7-9E73-C66B-2846-56D8CEA15AD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6" name="row 3 Picture Placeholder 8">
            <a:extLst>
              <a:ext uri="{FF2B5EF4-FFF2-40B4-BE49-F238E27FC236}">
                <a16:creationId xmlns:a16="http://schemas.microsoft.com/office/drawing/2014/main" id="{7B5CFE7D-04C3-F349-69EC-8D436A9E920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7" name="row 4 Picture Placeholder 1">
            <a:extLst>
              <a:ext uri="{FF2B5EF4-FFF2-40B4-BE49-F238E27FC236}">
                <a16:creationId xmlns:a16="http://schemas.microsoft.com/office/drawing/2014/main" id="{24399C3F-6491-6E43-B837-BD446D088A0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8" name="row 4 Picture Placeholder 2">
            <a:extLst>
              <a:ext uri="{FF2B5EF4-FFF2-40B4-BE49-F238E27FC236}">
                <a16:creationId xmlns:a16="http://schemas.microsoft.com/office/drawing/2014/main" id="{2036CAF2-E770-6062-EF33-0DD11CD01C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9" name="row 4 Picture Placeholder 3">
            <a:extLst>
              <a:ext uri="{FF2B5EF4-FFF2-40B4-BE49-F238E27FC236}">
                <a16:creationId xmlns:a16="http://schemas.microsoft.com/office/drawing/2014/main" id="{30F775ED-4D01-9DC2-7605-D281FB771C2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0" name="row 4 Picture Placeholder 4">
            <a:extLst>
              <a:ext uri="{FF2B5EF4-FFF2-40B4-BE49-F238E27FC236}">
                <a16:creationId xmlns:a16="http://schemas.microsoft.com/office/drawing/2014/main" id="{DEE28737-AC75-102C-4BA8-96E6F4330BB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1" name="row 4 Picture Placeholder 5">
            <a:extLst>
              <a:ext uri="{FF2B5EF4-FFF2-40B4-BE49-F238E27FC236}">
                <a16:creationId xmlns:a16="http://schemas.microsoft.com/office/drawing/2014/main" id="{E6E43258-86B0-95D8-6166-424B9F61DE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2" name="row 4 Picture Placeholder 6">
            <a:extLst>
              <a:ext uri="{FF2B5EF4-FFF2-40B4-BE49-F238E27FC236}">
                <a16:creationId xmlns:a16="http://schemas.microsoft.com/office/drawing/2014/main" id="{0D08A575-C065-4FC0-28D7-6580F3156F6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3" name="row 4 Picture Placeholder 7">
            <a:extLst>
              <a:ext uri="{FF2B5EF4-FFF2-40B4-BE49-F238E27FC236}">
                <a16:creationId xmlns:a16="http://schemas.microsoft.com/office/drawing/2014/main" id="{8C33A8F6-6489-D7B0-777C-E283A9697E4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4" name="row 4 Picture Placeholder 8">
            <a:extLst>
              <a:ext uri="{FF2B5EF4-FFF2-40B4-BE49-F238E27FC236}">
                <a16:creationId xmlns:a16="http://schemas.microsoft.com/office/drawing/2014/main" id="{9DDE374E-5A99-C8F8-8E5C-A7201FBD4B9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h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92CD-4DAB-B5A4-4603-43CD97AC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hread">
            <a:extLst>
              <a:ext uri="{FF2B5EF4-FFF2-40B4-BE49-F238E27FC236}">
                <a16:creationId xmlns:a16="http://schemas.microsoft.com/office/drawing/2014/main" id="{58DD8459-7A64-A5A2-A463-AE3780C871C4}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16" y="0"/>
            <a:ext cx="120639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8B6-68CD-E5CB-1299-D2EC1E13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964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EFD-0837-876E-D532-FF1DCD5D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038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452-9AFC-7317-960A-0CE6F680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9BC6135-7D8D-B5DA-3E89-19048614E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42" y="2991905"/>
            <a:ext cx="3621024" cy="8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81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4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2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2648" y="265176"/>
            <a:ext cx="10972800" cy="950976"/>
          </a:xfrm>
        </p:spPr>
        <p:txBody>
          <a:bodyPr wrap="square" lIns="0" tIns="0" rIns="0" bIns="0" anchor="ctr" anchorCtr="0">
            <a:noAutofit/>
          </a:bodyPr>
          <a:lstStyle>
            <a:lvl1pPr>
              <a:defRPr lang="en-US" sz="32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576873"/>
            <a:ext cx="10972800" cy="450435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6601-D56B-2A71-FB4D-43D7BD6048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452-EFBC-927D-A192-3B5CAD318E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E59D4-EB98-505F-A399-102776DA74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1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940D-A5FF-4CEC-B24D-658D92D6E1F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 Ai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C5061511-419D-2059-0E83-6196212F928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B4F7-71D5-4F1C-A9CA-5E3A40F979B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CCD13-D1E9-473F-B841-18617FCF55E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>
            <a:no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8705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>
            <a:noAutofit/>
          </a:bodyPr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D17E50-0ADF-43FB-8C34-0001133F6E6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6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503997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FE3EA7-D92D-4A30-9EBB-F43D697D029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557CE-52E6-1FB8-260F-4B9972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854-D623-623A-F51E-6C503DDD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4324"/>
            <a:ext cx="10972800" cy="49902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4D4F-1B98-83B7-DAEA-EBD830B4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583680"/>
            <a:ext cx="7844778" cy="91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F00605C0-ED67-6D23-4441-6A67F9B2E445}"/>
              </a:ext>
            </a:extLst>
          </p:cNvPr>
          <p:cNvSpPr txBox="1"/>
          <p:nvPr userDrawn="1"/>
        </p:nvSpPr>
        <p:spPr>
          <a:xfrm>
            <a:off x="9835126" y="6583680"/>
            <a:ext cx="1747274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87A-A7CF-09CF-30ED-83C44A71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2316" y="6583680"/>
            <a:ext cx="8976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600" baseline="0" smtClean="0">
                <a:solidFill>
                  <a:srgbClr val="191919"/>
                </a:solidFill>
                <a:latin typeface="Adobe Clean" panose="020B0503020404020204" pitchFamily="34" charset="0"/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8D59-8A23-698A-D678-69D2440D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7035913"/>
            <a:ext cx="35586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9" name="1/4">
            <a:extLst>
              <a:ext uri="{FF2B5EF4-FFF2-40B4-BE49-F238E27FC236}">
                <a16:creationId xmlns:a16="http://schemas.microsoft.com/office/drawing/2014/main" id="{791B36FE-59D2-67F8-88FF-8BCBCAA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4969" y="-563502"/>
            <a:ext cx="1635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0" name="2/4">
            <a:extLst>
              <a:ext uri="{FF2B5EF4-FFF2-40B4-BE49-F238E27FC236}">
                <a16:creationId xmlns:a16="http://schemas.microsoft.com/office/drawing/2014/main" id="{1D453459-F362-B9CD-880F-8901A754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04629" y="-563502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1" name="3/4">
            <a:extLst>
              <a:ext uri="{FF2B5EF4-FFF2-40B4-BE49-F238E27FC236}">
                <a16:creationId xmlns:a16="http://schemas.microsoft.com/office/drawing/2014/main" id="{8E72AC89-911C-7E96-6D33-BAF9B0DBE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5241" y="-56350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12" name="2/3 arrow">
            <a:extLst>
              <a:ext uri="{FF2B5EF4-FFF2-40B4-BE49-F238E27FC236}">
                <a16:creationId xmlns:a16="http://schemas.microsoft.com/office/drawing/2014/main" id="{425FBE88-470E-60C6-8016-0453814D1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3212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/3 arrow">
            <a:extLst>
              <a:ext uri="{FF2B5EF4-FFF2-40B4-BE49-F238E27FC236}">
                <a16:creationId xmlns:a16="http://schemas.microsoft.com/office/drawing/2014/main" id="{B121034D-56B4-850B-095F-50226D1D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6406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/3">
            <a:extLst>
              <a:ext uri="{FF2B5EF4-FFF2-40B4-BE49-F238E27FC236}">
                <a16:creationId xmlns:a16="http://schemas.microsoft.com/office/drawing/2014/main" id="{FC5A2A21-4D76-D3E5-F47D-FAAEDEFA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834245" y="-563502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5" name="1/3">
            <a:extLst>
              <a:ext uri="{FF2B5EF4-FFF2-40B4-BE49-F238E27FC236}">
                <a16:creationId xmlns:a16="http://schemas.microsoft.com/office/drawing/2014/main" id="{31DF4110-6679-C48B-A68B-23CCE2D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194051" y="-563502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6" name="1/4 arrow">
            <a:extLst>
              <a:ext uri="{FF2B5EF4-FFF2-40B4-BE49-F238E27FC236}">
                <a16:creationId xmlns:a16="http://schemas.microsoft.com/office/drawing/2014/main" id="{654E8F9D-6C4E-05DA-FE73-546CD08C5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52205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/4 arrow">
            <a:extLst>
              <a:ext uri="{FF2B5EF4-FFF2-40B4-BE49-F238E27FC236}">
                <a16:creationId xmlns:a16="http://schemas.microsoft.com/office/drawing/2014/main" id="{DA346B2B-DF35-381D-9BDC-1CDA53FC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/4 arrow">
            <a:extLst>
              <a:ext uri="{FF2B5EF4-FFF2-40B4-BE49-F238E27FC236}">
                <a16:creationId xmlns:a16="http://schemas.microsoft.com/office/drawing/2014/main" id="{79D2891A-8FC3-A6BB-6113-BF32856B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37414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id Instrux">
            <a:extLst>
              <a:ext uri="{FF2B5EF4-FFF2-40B4-BE49-F238E27FC236}">
                <a16:creationId xmlns:a16="http://schemas.microsoft.com/office/drawing/2014/main" id="{02CAB0F6-BA9D-DC91-B680-B8B29A06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57679" y="-549443"/>
            <a:ext cx="17649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7" name="Thread">
            <a:extLst>
              <a:ext uri="{FF2B5EF4-FFF2-40B4-BE49-F238E27FC236}">
                <a16:creationId xmlns:a16="http://schemas.microsoft.com/office/drawing/2014/main" id="{85D60DD5-372A-259D-1420-29F0B57C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1/4">
            <a:extLst>
              <a:ext uri="{FF2B5EF4-FFF2-40B4-BE49-F238E27FC236}">
                <a16:creationId xmlns:a16="http://schemas.microsoft.com/office/drawing/2014/main" id="{424377ED-B64A-B4C7-0B71-A4CF8A90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76881" y="2509117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33" name="2/4">
            <a:extLst>
              <a:ext uri="{FF2B5EF4-FFF2-40B4-BE49-F238E27FC236}">
                <a16:creationId xmlns:a16="http://schemas.microsoft.com/office/drawing/2014/main" id="{51F3C041-8ED9-0DA6-BEAB-D9FCBAB6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86321" y="3754563"/>
            <a:ext cx="1827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34" name="3/4">
            <a:extLst>
              <a:ext uri="{FF2B5EF4-FFF2-40B4-BE49-F238E27FC236}">
                <a16:creationId xmlns:a16="http://schemas.microsoft.com/office/drawing/2014/main" id="{F2D0D8E2-527A-4BB8-6B7E-6D57BEB7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44053" y="498753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35" name="1/4 arrow">
            <a:extLst>
              <a:ext uri="{FF2B5EF4-FFF2-40B4-BE49-F238E27FC236}">
                <a16:creationId xmlns:a16="http://schemas.microsoft.com/office/drawing/2014/main" id="{A418B525-C17C-C5AB-54B3-D48D2031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258086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/4 arrow">
            <a:extLst>
              <a:ext uri="{FF2B5EF4-FFF2-40B4-BE49-F238E27FC236}">
                <a16:creationId xmlns:a16="http://schemas.microsoft.com/office/drawing/2014/main" id="{9832C6B5-4860-2934-2206-0B5B7FF6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133432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/4 arrow">
            <a:extLst>
              <a:ext uri="{FF2B5EF4-FFF2-40B4-BE49-F238E27FC236}">
                <a16:creationId xmlns:a16="http://schemas.microsoft.com/office/drawing/2014/main" id="{0F8F2023-3069-3524-187F-DCC6A0F9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507395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/4 arrow">
            <a:extLst>
              <a:ext uri="{FF2B5EF4-FFF2-40B4-BE49-F238E27FC236}">
                <a16:creationId xmlns:a16="http://schemas.microsoft.com/office/drawing/2014/main" id="{A8ED2DAB-B3D9-1EA2-514C-8A23C0455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3827414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1/4">
            <a:extLst>
              <a:ext uri="{FF2B5EF4-FFF2-40B4-BE49-F238E27FC236}">
                <a16:creationId xmlns:a16="http://schemas.microsoft.com/office/drawing/2014/main" id="{C8CA6760-80AA-0257-95D3-4B4DE6DE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29254" y="1281863"/>
            <a:ext cx="2901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HEADER</a:t>
            </a:r>
          </a:p>
        </p:txBody>
      </p:sp>
      <p:cxnSp>
        <p:nvCxnSpPr>
          <p:cNvPr id="45" name="1/4 arrow">
            <a:extLst>
              <a:ext uri="{FF2B5EF4-FFF2-40B4-BE49-F238E27FC236}">
                <a16:creationId xmlns:a16="http://schemas.microsoft.com/office/drawing/2014/main" id="{74375429-3C84-68A9-2613-B48F5A529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632050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/4">
            <a:extLst>
              <a:ext uri="{FF2B5EF4-FFF2-40B4-BE49-F238E27FC236}">
                <a16:creationId xmlns:a16="http://schemas.microsoft.com/office/drawing/2014/main" id="{1B81506B-B5BB-D6F5-CFE5-02E97E3A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32460" y="6268043"/>
            <a:ext cx="2837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FOOTER</a:t>
            </a:r>
          </a:p>
        </p:txBody>
      </p:sp>
      <p:cxnSp>
        <p:nvCxnSpPr>
          <p:cNvPr id="24" name="1/4 arrow">
            <a:extLst>
              <a:ext uri="{FF2B5EF4-FFF2-40B4-BE49-F238E27FC236}">
                <a16:creationId xmlns:a16="http://schemas.microsoft.com/office/drawing/2014/main" id="{FA5D0519-5451-A608-D797-03460DF8E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3/4 arrow">
            <a:extLst>
              <a:ext uri="{FF2B5EF4-FFF2-40B4-BE49-F238E27FC236}">
                <a16:creationId xmlns:a16="http://schemas.microsoft.com/office/drawing/2014/main" id="{434EAFBE-DCAD-A7F5-09D7-04281AF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0018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/4">
            <a:extLst>
              <a:ext uri="{FF2B5EF4-FFF2-40B4-BE49-F238E27FC236}">
                <a16:creationId xmlns:a16="http://schemas.microsoft.com/office/drawing/2014/main" id="{B26847F7-BAAC-4F5F-C73B-C98C0D60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0753" y="-532724"/>
            <a:ext cx="47769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LEFT MARGIN</a:t>
            </a:r>
          </a:p>
        </p:txBody>
      </p:sp>
      <p:sp>
        <p:nvSpPr>
          <p:cNvPr id="28" name="1/4">
            <a:extLst>
              <a:ext uri="{FF2B5EF4-FFF2-40B4-BE49-F238E27FC236}">
                <a16:creationId xmlns:a16="http://schemas.microsoft.com/office/drawing/2014/main" id="{C37489DE-748C-5EF5-A2DC-16A403A0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314721" y="-532724"/>
            <a:ext cx="53059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RIGHT MARGIN</a:t>
            </a:r>
          </a:p>
        </p:txBody>
      </p:sp>
      <p:pic>
        <p:nvPicPr>
          <p:cNvPr id="21" name="Picture 20" descr="A red and black number&#10;&#10;Description automatically generated">
            <a:extLst>
              <a:ext uri="{FF2B5EF4-FFF2-40B4-BE49-F238E27FC236}">
                <a16:creationId xmlns:a16="http://schemas.microsoft.com/office/drawing/2014/main" id="{90D99A4A-A7D4-0CC7-5FD2-1E4A30D358E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18398"/>
            <a:ext cx="603504" cy="1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07" r:id="rId3"/>
    <p:sldLayoutId id="2147483661" r:id="rId4"/>
    <p:sldLayoutId id="2147483651" r:id="rId5"/>
    <p:sldLayoutId id="2147483650" r:id="rId6"/>
    <p:sldLayoutId id="2147483697" r:id="rId7"/>
    <p:sldLayoutId id="2147483699" r:id="rId8"/>
    <p:sldLayoutId id="2147483703" r:id="rId9"/>
    <p:sldLayoutId id="2147483708" r:id="rId10"/>
    <p:sldLayoutId id="2147483712" r:id="rId11"/>
    <p:sldLayoutId id="2147483724" r:id="rId12"/>
    <p:sldLayoutId id="2147483718" r:id="rId13"/>
    <p:sldLayoutId id="2147483710" r:id="rId14"/>
    <p:sldLayoutId id="2147483713" r:id="rId15"/>
    <p:sldLayoutId id="2147483722" r:id="rId16"/>
    <p:sldLayoutId id="2147483683" r:id="rId17"/>
    <p:sldLayoutId id="2147483684" r:id="rId18"/>
    <p:sldLayoutId id="2147483685" r:id="rId19"/>
    <p:sldLayoutId id="2147483726" r:id="rId20"/>
    <p:sldLayoutId id="2147483682" r:id="rId21"/>
    <p:sldLayoutId id="2147483680" r:id="rId22"/>
    <p:sldLayoutId id="2147483677" r:id="rId23"/>
    <p:sldLayoutId id="2147483714" r:id="rId24"/>
    <p:sldLayoutId id="2147483662" r:id="rId25"/>
    <p:sldLayoutId id="2147483663" r:id="rId26"/>
    <p:sldLayoutId id="2147483664" r:id="rId27"/>
    <p:sldLayoutId id="2147483698" r:id="rId28"/>
    <p:sldLayoutId id="2147483700" r:id="rId29"/>
    <p:sldLayoutId id="2147483704" r:id="rId30"/>
    <p:sldLayoutId id="2147483709" r:id="rId31"/>
    <p:sldLayoutId id="2147483716" r:id="rId32"/>
    <p:sldLayoutId id="2147483725" r:id="rId33"/>
    <p:sldLayoutId id="2147483719" r:id="rId34"/>
    <p:sldLayoutId id="2147483711" r:id="rId35"/>
    <p:sldLayoutId id="2147483717" r:id="rId36"/>
    <p:sldLayoutId id="2147483723" r:id="rId37"/>
    <p:sldLayoutId id="2147483688" r:id="rId38"/>
    <p:sldLayoutId id="2147483691" r:id="rId39"/>
    <p:sldLayoutId id="2147483694" r:id="rId40"/>
    <p:sldLayoutId id="2147483727" r:id="rId41"/>
    <p:sldLayoutId id="2147483686" r:id="rId42"/>
    <p:sldLayoutId id="2147483689" r:id="rId43"/>
    <p:sldLayoutId id="2147483692" r:id="rId44"/>
    <p:sldLayoutId id="2147483715" r:id="rId45"/>
    <p:sldLayoutId id="2147483706" r:id="rId46"/>
    <p:sldLayoutId id="2147483655" r:id="rId47"/>
    <p:sldLayoutId id="2147483695" r:id="rId48"/>
    <p:sldLayoutId id="2147483665" r:id="rId49"/>
    <p:sldLayoutId id="2147483701" r:id="rId50"/>
    <p:sldLayoutId id="2147483702" r:id="rId51"/>
    <p:sldLayoutId id="2147483705" r:id="rId52"/>
    <p:sldLayoutId id="2147483671" r:id="rId53"/>
    <p:sldLayoutId id="2147483676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571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1428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69925" indent="-12382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138" indent="-1301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0">
          <p15:clr>
            <a:srgbClr val="A4A3A4"/>
          </p15:clr>
        </p15:guide>
        <p15:guide id="2" pos="384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9134F3-061E-FC3E-3186-B2250B34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CDE9D-44E5-2320-ED87-7F5549A2E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/>
          <a:lstStyle/>
          <a:p>
            <a:r>
              <a:rPr lang="en-US" dirty="0"/>
              <a:t>Integrating Adobe Firefly with Brand AI Chatbot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5220C5-EB6E-7FC8-68A1-5E695F13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/>
          <a:p>
            <a:r>
              <a:rPr lang="en-US" dirty="0"/>
              <a:t>A Strategic Approach for Luminar</a:t>
            </a:r>
          </a:p>
          <a:p>
            <a:r>
              <a:rPr lang="en-US" dirty="0"/>
              <a:t>James Laughlin – Adobe Inc.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DA117D-EE1C-35AC-C837-E5CDFB30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7325" y="5938344"/>
            <a:ext cx="2605075" cy="5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7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4FD5-29C4-4364-D8D5-37DEDF0B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FAAAB-C13F-D8B7-E03B-2DEFF460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C8F5C8-299C-131A-92D1-99A598D44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2955B5E0-4D95-6D67-26C7-46C8867ECB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6518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9A40-D704-88A2-F76A-CC069A38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D7F97-F517-D88D-D150-90A65E67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73DE19-30BF-ECC3-3898-E4967C70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C80C96CF-F914-BACD-CED6-1FAC8897F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082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5DF2-BAE0-F209-EDC8-E5708656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FF21C-6620-8602-770E-71380C61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FD08B5-61EB-6B1A-49DC-73584D4D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  <a:p>
            <a:r>
              <a:rPr lang="en-US" dirty="0"/>
              <a:t>Key capabilities: text-to-image, generative fill, template remixing, copy generation.</a:t>
            </a:r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FA890622-E87F-53D9-8D20-8013875C93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414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08E7-3558-ECC4-49C8-D31C9474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29069-1AB6-437E-8578-E5470584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06B196-4AEF-9E89-6EDA-327B68D3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  <a:p>
            <a:r>
              <a:rPr lang="en-US" dirty="0"/>
              <a:t>Key capabilities: text-to-image, generative fill, template remixing, copy generation.</a:t>
            </a:r>
          </a:p>
          <a:p>
            <a:r>
              <a:rPr lang="en-US" dirty="0"/>
              <a:t>Seamless integration with Adobe Express, AEM, and Creative Cloud assets.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038BC460-0CE6-831F-7EC0-C4502B9A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051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643D-AC82-9D06-2F6F-7F506C91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5A116-5B61-07FE-23F0-55C7D9A2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98768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AF96C-51C8-89E0-CB07-8DDF6A4E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4D66AA-67E3-80D2-1B1C-2C218CAB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9E3DD1-471B-2047-7959-567247E42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933D7F3E-F59C-6EC2-BD2B-0526A5E92A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603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0E905-DFF1-E6B3-2C44-6B471A07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AB1206-4B50-DBE0-A7CF-FA0C7871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EF3449-F76B-087B-2153-0C8DCECC1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06952446-20B8-655C-470A-EDD0D898E2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319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454C5-7A9B-8F1D-3736-73F6923A6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1C03B-B81A-BCEB-5492-1FDD5E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0FAF44-0FE4-58B0-5923-021E12501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8ED3432D-BE60-BEE3-CFCD-C9D3FE4C21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517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62590-15CD-0D10-1759-2E3D6D63E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DB1A1-A016-D7E1-7DFA-F3CDFF07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BBF4F2-CFFE-EC7D-FBAD-C5BEA69D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  <a:p>
            <a:r>
              <a:rPr lang="en-US" dirty="0"/>
              <a:t>Security: OAuth2, Adobe Identity integration, third-party SSO, rate limiting.</a:t>
            </a:r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051BFB89-BE72-DED6-2927-66826C5479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6003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2573-25D4-13B4-E0A9-12C0D804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4B41E-9A3C-D04E-6ED6-1E643CA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83547D-2E92-4583-4F71-CE659A3A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  <a:p>
            <a:r>
              <a:rPr lang="en-US" dirty="0"/>
              <a:t>Security: OAuth2, Adobe Identity integration, third-party SSO, rate limiting.</a:t>
            </a:r>
          </a:p>
          <a:p>
            <a:r>
              <a:rPr lang="en-US" dirty="0"/>
              <a:t>Scalable via containerized microservices or serverless (e.g., AWS Lambda, </a:t>
            </a:r>
            <a:br>
              <a:rPr lang="en-US" dirty="0"/>
            </a:br>
            <a:r>
              <a:rPr lang="en-US" dirty="0"/>
              <a:t>Azure Functions).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7D4E4358-53AD-AAED-6E36-91B294600D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27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9F5A-688E-1630-ACE8-A5D8460F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09CDE-6959-2980-6168-A24FC732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</p:spTree>
    <p:extLst>
      <p:ext uri="{BB962C8B-B14F-4D97-AF65-F5344CB8AC3E}">
        <p14:creationId xmlns:p14="http://schemas.microsoft.com/office/powerpoint/2010/main" val="40271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8410-86E9-4A73-C45A-3437E411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9808C-965A-06CF-9B23-47E653F7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307398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AB25-A10F-E84F-2696-051870A1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FE72E-B0CC-326E-D964-5461FD6F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B766-5D29-FD01-D04E-CB79DC98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46848113-DAA7-BC0A-2413-FFF126990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225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F903-AFBC-8B7B-49B6-7760F35A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0DC02-7E0F-EC10-E8B9-B9B585C2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DBF0B2-F812-2C1C-0910-0DCB82AD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C32DDF17-5028-2620-7460-B24294E8EA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129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80-765C-9C89-96A8-289D335D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DC9FD-6C47-C5C4-EC6C-F1473C48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1A0E4-BED0-1333-0AAD-111D8856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E0AD0959-C7E6-D272-6966-A35DF93B3E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732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00DC-AE9A-5697-CC24-785DC455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A7B14-9251-7C29-B05B-6A72FF0D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3F040-4079-DA2C-D983-CC44469E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57F4736E-AB58-8769-BBEA-A260797DDA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427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1B6E-31BD-067F-F856-8699B7AA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96010-72F0-0AAE-1C62-149483CB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D72F1-5D15-AC3C-20D4-EE28B735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7B9DB9C5-4299-8546-4CAB-640B59C28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80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D28D-7E09-3610-8AF7-F6709DAB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FB27ED-532F-84B1-6EDA-1DE19BC1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F45E13-DA19-654A-85FC-75243A54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  <a:p>
            <a:r>
              <a:rPr lang="en-US" dirty="0"/>
              <a:t>Validation: brand review, stakeholder feedback, performance tests.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681A2151-A639-8E72-C58E-8A49C82A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7390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E260-908C-8436-D52B-84F1C2E5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B6EF6-0ED8-67E0-A399-B73D8EFA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06583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63FD1-BAD5-32CD-201F-F29E0181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14258-3951-AA84-9AC1-22F4862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A5036-8C67-3E0F-C634-9C3ACE63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1F524B7C-174E-0719-5A67-8A31B1D350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4541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DBB46-71BE-CADD-2826-FD72CA3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F01149-F8EE-8F52-04AC-58F0BDAD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8EAADC-5ABA-380B-CEB3-5AB12F78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3D26E4E0-6354-A474-C513-3944B3677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548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ED566-EA07-2B41-A4DC-574F47D0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BB4FAF-B239-8C73-2671-1A59FC6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58738E-892C-C11F-560C-461B94FF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needs brand-consistent content across digital channels.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443C3AB1-63A2-DB82-6878-7C84F00C0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7765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C45E-E94F-2BDC-C2FC-D2200F6A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DF9AF-BD3D-A4B6-4950-FFC5B356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B10BF5-268D-6FF8-C22E-BBC03148D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95F921F9-2AE3-DB50-FEA5-E142DB203D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641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E2399-1E45-1C87-5AD9-E88A056F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E6FF-3FA8-6F73-4F7B-17688668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1AA5BF-6751-5233-3A03-F57C11366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  <a:p>
            <a:r>
              <a:rPr lang="en-US" dirty="0"/>
              <a:t>Scalable storage for assets, caching strategies for high-demand prompts.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256F4D07-1F51-A4A2-7087-0F2A85B713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998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0AE2-C4D5-0F88-DEC2-813131A7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1E4BB-1C3D-72F0-1998-A9A63D17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1D177-3D9C-6002-E8D9-2830F1AF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  <a:p>
            <a:r>
              <a:rPr lang="en-US" dirty="0"/>
              <a:t>Scalable storage for assets, caching strategies for high-demand prompts.</a:t>
            </a:r>
          </a:p>
          <a:p>
            <a:r>
              <a:rPr lang="en-US" dirty="0"/>
              <a:t>Plan for feedback loops to refine prompt engineering continuously.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DA49FE2B-A87F-2AEA-4F74-B0B016D6C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75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A391-CF72-A8C6-B01E-8A97C354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056B-C348-9EC4-5638-B4D3BFB8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422503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C5B-BD7F-5C1C-6502-5BDA016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4600E0-2B38-A9A4-DBA2-FF60A61B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</p:spTree>
    <p:extLst>
      <p:ext uri="{BB962C8B-B14F-4D97-AF65-F5344CB8AC3E}">
        <p14:creationId xmlns:p14="http://schemas.microsoft.com/office/powerpoint/2010/main" val="316778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D98-1915-3BF4-014C-6B1EE6E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F3339-A176-027B-80D7-2F16BC9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BC9EA8-1BB3-EE7B-6C62-EBA2D2A8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title slide – the black is stark. Red would be better, but it would require some editing of the Luminar logo</a:t>
            </a:r>
          </a:p>
          <a:p>
            <a:r>
              <a:rPr lang="en-US" dirty="0"/>
              <a:t>Additional routes in the code to: </a:t>
            </a:r>
          </a:p>
          <a:p>
            <a:pPr lvl="1"/>
            <a:r>
              <a:rPr lang="en-US" dirty="0"/>
              <a:t>Generate images from a sample</a:t>
            </a:r>
          </a:p>
          <a:p>
            <a:pPr lvl="1"/>
            <a:r>
              <a:rPr lang="en-US" dirty="0"/>
              <a:t>Generate on-brand copy from a sample image</a:t>
            </a:r>
          </a:p>
          <a:p>
            <a:r>
              <a:rPr lang="en-US" dirty="0"/>
              <a:t>Include a feedback feature so that Firefly can learn from what I’m seeing </a:t>
            </a:r>
          </a:p>
          <a:p>
            <a:pPr lvl="1"/>
            <a:r>
              <a:rPr lang="en-US" dirty="0"/>
              <a:t>“more like this”</a:t>
            </a:r>
          </a:p>
          <a:p>
            <a:pPr lvl="1"/>
            <a:r>
              <a:rPr lang="en-US" dirty="0"/>
              <a:t>“that child’s </a:t>
            </a:r>
            <a:r>
              <a:rPr lang="en-US"/>
              <a:t>eyes are not closed”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970C9CB7-9AC7-9223-7BB5-7B34000326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34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5802-4F71-BC80-AFBB-AF6381DE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18A7AF-6B7D-0A6E-7F33-FCA6BB32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EC61AE-E6F8-06B6-F88A-73CEB6CFE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needs brand-consistent content across digital channels.</a:t>
            </a:r>
          </a:p>
          <a:p>
            <a:r>
              <a:rPr lang="en-US" dirty="0"/>
              <a:t>Understanding current AI architecture ensures compatibility and efficient integration.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18AB721A-23AF-F3E6-7B4D-D09AD3CA8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536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1AB4-8CEF-EE0C-FE75-B67E50BE0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5716F-32F4-7637-63E5-F201F41C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68DEF7-3D58-AF3B-9AE4-6E13729CF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324"/>
            <a:ext cx="4700955" cy="4992624"/>
          </a:xfrm>
        </p:spPr>
        <p:txBody>
          <a:bodyPr/>
          <a:lstStyle/>
          <a:p>
            <a:r>
              <a:rPr lang="en-US" dirty="0"/>
              <a:t>Enterprise needs brand-consistent content across digital channels.</a:t>
            </a:r>
          </a:p>
          <a:p>
            <a:r>
              <a:rPr lang="en-US" dirty="0"/>
              <a:t>Understanding current AI architecture ensures compatibility and efficient integration.</a:t>
            </a:r>
          </a:p>
          <a:p>
            <a:r>
              <a:rPr lang="en-US" dirty="0"/>
              <a:t>Custom API management layer preferences must be evaluated for impact on latency and extensibility.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3E8C275B-8579-FD4D-053C-BFA3109D4A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46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F37B-49FF-FD2C-E160-BD8A50C5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79565-C519-A2A5-4FC0-162DFB4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2EA826-D8B7-8FFC-561C-AAF33BAD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needs: </a:t>
            </a:r>
          </a:p>
          <a:p>
            <a:pPr lvl="1"/>
            <a:r>
              <a:rPr lang="en-US" dirty="0"/>
              <a:t>On-brand text/image/video generation</a:t>
            </a:r>
          </a:p>
          <a:p>
            <a:pPr lvl="1"/>
            <a:r>
              <a:rPr lang="en-US" dirty="0"/>
              <a:t>Secure and scalable AI integration</a:t>
            </a:r>
          </a:p>
          <a:p>
            <a:pPr lvl="1"/>
            <a:r>
              <a:rPr lang="en-US" dirty="0"/>
              <a:t>Elegant integration with existing/proposed systems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C498AD5B-D9F6-D5EF-C6E1-8844470B8F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00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1F2C-0543-F73E-13E3-CFA1926A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AEF7-E29C-C710-F8AA-5FE603FA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71CD79-EDD1-47F2-8731-9711189E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needs: </a:t>
            </a:r>
          </a:p>
          <a:p>
            <a:pPr lvl="1"/>
            <a:r>
              <a:rPr lang="en-US" dirty="0"/>
              <a:t>On-brand text/image/video generation</a:t>
            </a:r>
          </a:p>
          <a:p>
            <a:pPr lvl="1"/>
            <a:r>
              <a:rPr lang="en-US" dirty="0"/>
              <a:t>Secure and scalable AI integration</a:t>
            </a:r>
          </a:p>
          <a:p>
            <a:pPr lvl="1"/>
            <a:r>
              <a:rPr lang="en-US" dirty="0"/>
              <a:t>Elegant integration with existing/proposed systems</a:t>
            </a:r>
          </a:p>
          <a:p>
            <a:r>
              <a:rPr lang="en-US" dirty="0"/>
              <a:t>Key challenges:</a:t>
            </a:r>
          </a:p>
          <a:p>
            <a:pPr lvl="1"/>
            <a:r>
              <a:rPr lang="en-US" dirty="0"/>
              <a:t>Understanding the current AI architecture </a:t>
            </a:r>
          </a:p>
          <a:p>
            <a:pPr lvl="1"/>
            <a:r>
              <a:rPr lang="en-US" dirty="0"/>
              <a:t>Documenting all proposed requirements</a:t>
            </a:r>
          </a:p>
          <a:p>
            <a:pPr lvl="1"/>
            <a:r>
              <a:rPr lang="en-US" dirty="0"/>
              <a:t>Integrating Adobe’s AI tools with internal APIs, systems &amp; any third-party solutions</a:t>
            </a:r>
          </a:p>
          <a:p>
            <a:pPr lvl="1"/>
            <a:r>
              <a:rPr lang="en-US" dirty="0"/>
              <a:t>Training the business on use of new AI tools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CE2D592E-9A0F-8A26-4E2E-1C2D2499CE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57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1EEA-0127-918D-1569-253D3FB9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D5563-EE47-7F3A-3B8C-16E59BA4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</p:spTree>
    <p:extLst>
      <p:ext uri="{BB962C8B-B14F-4D97-AF65-F5344CB8AC3E}">
        <p14:creationId xmlns:p14="http://schemas.microsoft.com/office/powerpoint/2010/main" val="76118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C7D7-C149-7BA4-7837-BBBC071B6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F1E3C-321E-52F8-9ABA-00D47E03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2D84E5-0474-4D22-23C6-E737CA104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26E0BB2A-A322-87FF-71B7-1B7D06B5F8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337897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Template 2024">
  <a:themeElements>
    <a:clrScheme name="Adobe 2024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AA35B"/>
      </a:accent1>
      <a:accent2>
        <a:srgbClr val="3A63F9"/>
      </a:accent2>
      <a:accent3>
        <a:srgbClr val="FF66CC"/>
      </a:accent3>
      <a:accent4>
        <a:srgbClr val="FFA311"/>
      </a:accent4>
      <a:accent5>
        <a:srgbClr val="F3C600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4">
      <a:majorFont>
        <a:latin typeface="Adobe Clean Black"/>
        <a:ea typeface=""/>
        <a:cs typeface=""/>
      </a:majorFont>
      <a:minorFont>
        <a:latin typeface="Adobe Cle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4C4C4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spcBef>
            <a:spcPts val="9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FCA518-E110-7A4E-8C23-7E933C39BA21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C1E330420DBD418D5B620A8C9D53C3" ma:contentTypeVersion="4" ma:contentTypeDescription="Create a new document." ma:contentTypeScope="" ma:versionID="161ebf91384bd4ce04c6344ec46ffba0">
  <xsd:schema xmlns:xsd="http://www.w3.org/2001/XMLSchema" xmlns:xs="http://www.w3.org/2001/XMLSchema" xmlns:p="http://schemas.microsoft.com/office/2006/metadata/properties" xmlns:ns2="6b0ab358-a088-4e6e-bfec-d9b12e2052a0" targetNamespace="http://schemas.microsoft.com/office/2006/metadata/properties" ma:root="true" ma:fieldsID="b22a944ac4c21b7b41787822d4746f96" ns2:_="">
    <xsd:import namespace="6b0ab358-a088-4e6e-bfec-d9b12e205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ab358-a088-4e6e-bfec-d9b12e205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C468D7-2A62-4899-BEF3-AA07431EA7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CB1AD-E214-46C5-86F9-85C8F29FA0E6}">
  <ds:schemaRefs>
    <ds:schemaRef ds:uri="6b0ab358-a088-4e6e-bfec-d9b12e205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069ECC-20E0-49A9-BB05-2E7CAA2C58E1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b0ab358-a088-4e6e-bfec-d9b12e2052a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190</TotalTime>
  <Words>1170</Words>
  <Application>Microsoft Macintosh PowerPoint</Application>
  <PresentationFormat>Widescreen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Adobe Clean</vt:lpstr>
      <vt:lpstr>Adobe Clean Black</vt:lpstr>
      <vt:lpstr>Arial</vt:lpstr>
      <vt:lpstr>Calibri</vt:lpstr>
      <vt:lpstr>Wingdings</vt:lpstr>
      <vt:lpstr>Adobe Template 2024</vt:lpstr>
      <vt:lpstr>Integrating Adobe Firefly with Brand AI Chatbot</vt:lpstr>
      <vt:lpstr>Understanding  Luminar’s Needs</vt:lpstr>
      <vt:lpstr>Understanding  Luminar’s Needs</vt:lpstr>
      <vt:lpstr>Understanding  Luminar’s Needs</vt:lpstr>
      <vt:lpstr>Understanding  Luminar’s Needs</vt:lpstr>
      <vt:lpstr>Understanding  Luminar’s Needs</vt:lpstr>
      <vt:lpstr>Understanding  Luminar’s Needs</vt:lpstr>
      <vt:lpstr>Overview of  Firefly Services APIs</vt:lpstr>
      <vt:lpstr>Overview of  Firefly Services APIs</vt:lpstr>
      <vt:lpstr>Overview of  Firefly Services APIs</vt:lpstr>
      <vt:lpstr>Overview of  Firefly Services APIs</vt:lpstr>
      <vt:lpstr>Overview of  Firefly Services APIs</vt:lpstr>
      <vt:lpstr>Overview of  Firefly Services APIs</vt:lpstr>
      <vt:lpstr>Proposed Architecture  &amp; API Management</vt:lpstr>
      <vt:lpstr>Proposed Architecture  &amp; API Management</vt:lpstr>
      <vt:lpstr>Proposed Architecture  &amp; API Management</vt:lpstr>
      <vt:lpstr>Proposed Architecture  &amp; API Management</vt:lpstr>
      <vt:lpstr>Proposed Architecture  &amp; API Management</vt:lpstr>
      <vt:lpstr>Proposed Architecture  &amp; API Management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Maintenance  &amp; Scaling Considerations</vt:lpstr>
      <vt:lpstr>Maintenance  &amp; Scaling Considerations</vt:lpstr>
      <vt:lpstr>Maintenance  &amp; Scaling Considerations</vt:lpstr>
      <vt:lpstr>Maintenance  &amp; Scaling Considerations</vt:lpstr>
      <vt:lpstr>Maintenance  &amp; Scaling Considerations</vt:lpstr>
      <vt:lpstr>Maintenance  &amp; Scaling Considerations</vt:lpstr>
      <vt:lpstr>Closer Slide</vt:lpstr>
      <vt:lpstr>Things I’d like to  have done better</vt:lpstr>
      <vt:lpstr>Things I’d like to  have done better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presentation template</dc:title>
  <dc:subject/>
  <dc:creator>Adobe</dc:creator>
  <cp:keywords/>
  <dc:description/>
  <cp:lastModifiedBy>James Laughlin</cp:lastModifiedBy>
  <cp:revision>17</cp:revision>
  <dcterms:created xsi:type="dcterms:W3CDTF">2024-01-24T22:04:21Z</dcterms:created>
  <dcterms:modified xsi:type="dcterms:W3CDTF">2025-05-06T17:31:10Z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0x0101001BC1E330420DBD418D5B620A8C9D53C3</vt:lpwstr>
  </property>
</Properties>
</file>